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Slab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D6DF7D-69D9-4132-8AA2-07D5EFF18F01}">
  <a:tblStyle styleId="{54D6DF7D-69D9-4132-8AA2-07D5EFF18F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69" autoAdjust="0"/>
  </p:normalViewPr>
  <p:slideViewPr>
    <p:cSldViewPr snapToGrid="0">
      <p:cViewPr varScale="1">
        <p:scale>
          <a:sx n="92" d="100"/>
          <a:sy n="92" d="100"/>
        </p:scale>
        <p:origin x="118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525974d3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525974d3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525974d3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525974d3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5bfc914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5bfc914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525974d3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525974d3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4838b670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4838b670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525974d3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525974d3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4838b67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4838b67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4838b670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4838b670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838b670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4838b670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525974c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525974c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4838b670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4838b670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5bfc914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5bfc914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525974d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525974d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Prince William Sound Underwater Profiling Vehicle</a:t>
            </a:r>
            <a:endParaRPr sz="300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Aquanauts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1"/>
              <a:t>Jason Lee, Jim O’Donnell, Ruben Quiros, Shayna Seidel, Shelby Crisp, and Timothy Pierce</a:t>
            </a:r>
            <a:endParaRPr sz="100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(Simulation)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" y="1321000"/>
            <a:ext cx="2627100" cy="17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425" y="1296525"/>
            <a:ext cx="3506750" cy="1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5" y="3216625"/>
            <a:ext cx="2627095" cy="1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3475" y="3139863"/>
            <a:ext cx="3502643" cy="1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5850" y="2105700"/>
            <a:ext cx="2775100" cy="15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(Experimental)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993" y="3216787"/>
            <a:ext cx="3357281" cy="15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475" y="1381129"/>
            <a:ext cx="3428326" cy="158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925" y="1385481"/>
            <a:ext cx="2977802" cy="16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924" y="3242226"/>
            <a:ext cx="2977802" cy="153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" name="Google Shape;141;p24"/>
          <p:cNvGraphicFramePr/>
          <p:nvPr/>
        </p:nvGraphicFramePr>
        <p:xfrm>
          <a:off x="1274200" y="371700"/>
          <a:ext cx="5556975" cy="4157385"/>
        </p:xfrm>
        <a:graphic>
          <a:graphicData uri="http://schemas.openxmlformats.org/drawingml/2006/table">
            <a:tbl>
              <a:tblPr>
                <a:noFill/>
                <a:tableStyleId>{54D6DF7D-69D9-4132-8AA2-07D5EFF18F01}</a:tableStyleId>
              </a:tblPr>
              <a:tblGrid>
                <a:gridCol w="121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1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Part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Manufacturer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Retailer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Price per Item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Quantity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Part Total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Raspberry Pi 3B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Raspberry Pi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Amazon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37.99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37.99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Raspberry Pi 4G/LTE Cellular Modem Kit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Sixfab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Sixfab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109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109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Sixfab Connect Sim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Sixfab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Sixfab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SAMSUNG PRO Plus SDHC Full Size SD Card 32GB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Samsung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Amazon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9.99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9.99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MKR SD PROTO SHIELD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Arduino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Arduino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13.8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13.8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USB 3.0 SATA III Hard Drive Adapter Cable, SATA to USB Adapter Cable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SKL Tech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Amazon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7.99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7.99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SAMSUNG 870 EVO 250GB 2.5 Inch SATA III Internal SSD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Samsung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Amazon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39.99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39.99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30 W DC/DC Converter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Mean Well USA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Digi-Key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26.71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26.71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FQP30N06L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ON Semiconductor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Digi-Key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1.22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7.32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USB to Serial RS232 Adapter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SIIG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Amazon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49.85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49.85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12 W DC/DC Converter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Traco Power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Digi-Key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28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PCB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JLC PCB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JLC PCB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14.8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14.8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500 mA Fuse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Bel Fuse Inc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Digi-Key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0.234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1.17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1A Fuse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Bel Fuse Inc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Digi-Key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0.224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1.12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5x20 mm Fuse Holder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Würth Elektronik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Digi-Key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0.64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5.12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5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7144475" y="2128825"/>
          <a:ext cx="1407600" cy="885850"/>
        </p:xfrm>
        <a:graphic>
          <a:graphicData uri="http://schemas.openxmlformats.org/drawingml/2006/table">
            <a:tbl>
              <a:tblPr>
                <a:noFill/>
                <a:tableStyleId>{54D6DF7D-69D9-4132-8AA2-07D5EFF18F01}</a:tableStyleId>
              </a:tblPr>
              <a:tblGrid>
                <a:gridCol w="140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354.85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75" y="2463275"/>
            <a:ext cx="2257850" cy="22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375" y="3036500"/>
            <a:ext cx="3501798" cy="111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975" y="259625"/>
            <a:ext cx="1648625" cy="16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7329" y="259629"/>
            <a:ext cx="1340959" cy="1648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87900" y="1888799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/>
              <a:t>Special thanks to Dr. West and Dr. Campbell</a:t>
            </a:r>
            <a:endParaRPr sz="2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700" dirty="0"/>
              <a:t>Questions?</a:t>
            </a:r>
            <a:endParaRPr sz="4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Prince William Sound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291200" cy="3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1989 the Exxon Valdez oil tanker crashed into Bligh Reef, spilling 10.8 million gallons of oil in PWS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species and industries were affected by this disaster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has been improvement over the years, but PWS is still in recovery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1671"/>
          <a:stretch/>
        </p:blipFill>
        <p:spPr>
          <a:xfrm>
            <a:off x="4784850" y="1584800"/>
            <a:ext cx="4061425" cy="26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Profiler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4100" cy="3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2013 Ocean scientists have used an autonomous moored profiler (AMP) to collect environmental data on the recovery of PWS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profiler has an anchor that holds it at a specified depth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profiler ascends to the surface once a day to collect data and transmit a signal that it is still alive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201" y="934050"/>
            <a:ext cx="3227926" cy="40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53994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1/10th of data is currently being transferred remotely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Someone must travel to the platform every few weeks in order to extract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trip can be difficult and dangerous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processing components are outdated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profiler does not have the flexibility to turn on/off individual sensors (save battery life)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420" y="2266958"/>
            <a:ext cx="976825" cy="24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123" y="196225"/>
            <a:ext cx="2928325" cy="18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52227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the microcontroller to accommodate modern cellular capabilities and data storage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Raspberry Pi 3B running Raspbian (Lightweight Debian Linux)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Transmit 100% of data to ocean scientists via FTP over a cellular connection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considering plankton camera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 to power microcontroller &amp; enable sensors on a schedule from the profiler’s on-board battery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Signal to enable or disable sensor from Raspberry Pi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450" y="159987"/>
            <a:ext cx="2637450" cy="48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00" y="194256"/>
            <a:ext cx="8607401" cy="477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50" y="138075"/>
            <a:ext cx="8567100" cy="483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</a:t>
            </a:r>
            <a:endParaRPr dirty="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207199" y="1606225"/>
            <a:ext cx="2995926" cy="298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750" y="1251125"/>
            <a:ext cx="3297260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and PCB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75" y="1630298"/>
            <a:ext cx="2732500" cy="29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300" y="1898125"/>
            <a:ext cx="2900950" cy="245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457</Words>
  <Application>Microsoft Office PowerPoint</Application>
  <PresentationFormat>On-screen Show (16:9)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Roboto Slab</vt:lpstr>
      <vt:lpstr>Roboto</vt:lpstr>
      <vt:lpstr>Marina</vt:lpstr>
      <vt:lpstr>Prince William Sound Underwater Profiling Vehicle</vt:lpstr>
      <vt:lpstr>Background: Prince William Sound</vt:lpstr>
      <vt:lpstr>Background: Profiler</vt:lpstr>
      <vt:lpstr>Problems</vt:lpstr>
      <vt:lpstr>Our Solution</vt:lpstr>
      <vt:lpstr>PowerPoint Presentation</vt:lpstr>
      <vt:lpstr>PowerPoint Presentation</vt:lpstr>
      <vt:lpstr>PCB</vt:lpstr>
      <vt:lpstr>Raspberry Pi and PCB</vt:lpstr>
      <vt:lpstr>Results (Simulation)</vt:lpstr>
      <vt:lpstr>Results (Experimental)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Prince William Sound Underwater Profiling Vehicle</dc:title>
  <cp:lastModifiedBy>Quiros, Ruben D</cp:lastModifiedBy>
  <cp:revision>2</cp:revision>
  <dcterms:modified xsi:type="dcterms:W3CDTF">2021-04-28T20:04:07Z</dcterms:modified>
</cp:coreProperties>
</file>